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267" r:id="rId3"/>
    <p:sldId id="271" r:id="rId4"/>
    <p:sldId id="272" r:id="rId5"/>
    <p:sldId id="280" r:id="rId6"/>
    <p:sldId id="281" r:id="rId7"/>
    <p:sldId id="283" r:id="rId8"/>
    <p:sldId id="291" r:id="rId9"/>
    <p:sldId id="292" r:id="rId10"/>
    <p:sldId id="293" r:id="rId11"/>
    <p:sldId id="294" r:id="rId12"/>
    <p:sldId id="295" r:id="rId13"/>
    <p:sldId id="297" r:id="rId14"/>
    <p:sldId id="299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832A3B-7CF5-45A4-BD5D-12A1CD471286}" type="datetimeFigureOut">
              <a:rPr lang="ca-ES"/>
              <a:pPr>
                <a:defRPr/>
              </a:pPr>
              <a:t>30/05/2016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D9A41C-256A-470E-A5A0-63E3B56558A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/>
            <a:fld id="{3238D6E0-11F8-43F5-BE08-D0B2337FBB63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6AAC-3312-4FF1-ACC9-B67DB3C699AF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A149-767A-43F5-BEDF-DAFC9003CE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B19C-1B03-4139-A698-7FA2CE7BA463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441C-80C2-459F-9ACB-CA243BB46F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DA1E-A0FA-4892-A540-39F61D70749A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F1AB-A591-44BE-8B2B-93E946FBFB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E71F-2782-42EA-8A46-2F7E4D09A972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9AD8-356A-466E-A9F4-563F9DA018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FE8B-0112-4C2F-BE4C-9E4132944141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3194-7E59-4589-A6D1-3C699FF991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6930-468A-41FF-B274-4E1FA172B906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DF8E-7B78-404A-BEF2-90F7B4E825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1A52-5638-418B-B56F-57787E9BC7E7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EB0E-7427-4F4D-80A8-5AF88A613E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D97C-73DE-4386-8E76-494E8AC39A2A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2E6E-FF65-4DD8-81E1-54BDF79737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2212-1886-4A60-BDE5-348C49B25936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3DEF-E85D-415E-BDC0-B1B764D825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D103-F90F-4435-AF71-1606217082DC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A120-4C03-49EA-96F4-6EEF8FAD10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DD3F-3222-461D-A00E-6C668D37C2BD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4446-3E4E-4E3D-A435-987609CCAD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6BBD3-946B-4915-BFB0-A9B49394F7C6}" type="datetimeFigureOut">
              <a:rPr lang="es-ES"/>
              <a:pPr>
                <a:defRPr/>
              </a:pPr>
              <a:t>30/05/2016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B0559-29F2-4615-9C66-4C23EA1AF3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dirty="0">
                <a:latin typeface="Comic Sans MS" panose="030F0702030302020204" pitchFamily="66" charset="0"/>
              </a:rPr>
              <a:t>BARCELONA </a:t>
            </a:r>
            <a:r>
              <a:rPr lang="ca-ES" dirty="0" smtClean="0">
                <a:latin typeface="Comic Sans MS" panose="030F0702030302020204" pitchFamily="66" charset="0"/>
              </a:rPr>
              <a:t/>
            </a:r>
            <a:br>
              <a:rPr lang="ca-ES" dirty="0" smtClean="0">
                <a:latin typeface="Comic Sans MS" panose="030F0702030302020204" pitchFamily="66" charset="0"/>
              </a:rPr>
            </a:br>
            <a:r>
              <a:rPr lang="ca-ES" dirty="0" smtClean="0">
                <a:latin typeface="Comic Sans MS" panose="030F0702030302020204" pitchFamily="66" charset="0"/>
              </a:rPr>
              <a:t>TOURIST </a:t>
            </a:r>
            <a:r>
              <a:rPr lang="ca-ES" dirty="0">
                <a:latin typeface="Comic Sans MS" panose="030F0702030302020204" pitchFamily="66" charset="0"/>
              </a:rPr>
              <a:t>GUIDE </a:t>
            </a:r>
            <a:r>
              <a:rPr lang="es-ES" dirty="0"/>
              <a:t/>
            </a:r>
            <a:br>
              <a:rPr lang="es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a-ES" sz="2200" smtClean="0"/>
              <a:t> </a:t>
            </a:r>
            <a:endParaRPr lang="es-ES" sz="22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a-ES" sz="2200" smtClean="0"/>
              <a:t>	</a:t>
            </a:r>
            <a:r>
              <a:rPr lang="ca-ES" sz="2200" smtClean="0">
                <a:latin typeface="Broadway" pitchFamily="82" charset="0"/>
              </a:rPr>
              <a:t>INDEX	</a:t>
            </a:r>
            <a:endParaRPr lang="es-ES" sz="2200" smtClean="0">
              <a:latin typeface="Broadway" pitchFamily="82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a-ES" sz="2200" smtClean="0"/>
              <a:t>  </a:t>
            </a:r>
            <a:endParaRPr lang="es-ES" sz="2200" smtClean="0"/>
          </a:p>
          <a:p>
            <a:pPr marL="0" indent="0">
              <a:lnSpc>
                <a:spcPct val="80000"/>
              </a:lnSpc>
            </a:pPr>
            <a:r>
              <a:rPr lang="ca-ES" sz="2200" smtClean="0"/>
              <a:t>1.- </a:t>
            </a:r>
            <a:r>
              <a:rPr lang="ca-ES" sz="2200" smtClean="0">
                <a:latin typeface="Britannic Bold" pitchFamily="34" charset="0"/>
              </a:rPr>
              <a:t>Sagrada Familia CHURCH.  - </a:t>
            </a:r>
            <a:r>
              <a:rPr lang="ca-ES" sz="2200" smtClean="0">
                <a:latin typeface="Arial" charset="0"/>
              </a:rPr>
              <a:t>Elsa</a:t>
            </a:r>
            <a:endParaRPr lang="es-ES" sz="220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ca-ES" sz="2200" smtClean="0">
                <a:latin typeface="Britannic Bold" pitchFamily="34" charset="0"/>
              </a:rPr>
              <a:t>2.- Ciutadella PARK and ZOO.  - </a:t>
            </a:r>
            <a:r>
              <a:rPr lang="ca-ES" sz="2200" smtClean="0">
                <a:latin typeface="Arial" charset="0"/>
              </a:rPr>
              <a:t>Adrià and Francisco</a:t>
            </a:r>
            <a:endParaRPr lang="es-ES" sz="220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ca-ES" sz="2200" smtClean="0">
                <a:latin typeface="Britannic Bold" pitchFamily="34" charset="0"/>
              </a:rPr>
              <a:t>3.- The Ramblas  BOULEVARD  - </a:t>
            </a:r>
            <a:r>
              <a:rPr lang="ca-ES" sz="2200" smtClean="0">
                <a:latin typeface="Arial" charset="0"/>
              </a:rPr>
              <a:t>Ariadna and Africa</a:t>
            </a:r>
            <a:endParaRPr lang="es-ES" sz="220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ca-ES" sz="2200" smtClean="0">
                <a:latin typeface="Britannic Bold" pitchFamily="34" charset="0"/>
              </a:rPr>
              <a:t>4.- AQUARIUM  - </a:t>
            </a:r>
            <a:r>
              <a:rPr lang="ca-ES" sz="2200" smtClean="0">
                <a:latin typeface="Arial" charset="0"/>
              </a:rPr>
              <a:t>Marcos and Adrià</a:t>
            </a:r>
            <a:endParaRPr lang="es-ES" sz="220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ca-ES" sz="2200" smtClean="0">
                <a:latin typeface="Britannic Bold" pitchFamily="34" charset="0"/>
              </a:rPr>
              <a:t>5- MAZE PARK -  </a:t>
            </a:r>
            <a:r>
              <a:rPr lang="ca-ES" sz="2200" smtClean="0">
                <a:latin typeface="Arial" charset="0"/>
              </a:rPr>
              <a:t>Ethan and Sergi</a:t>
            </a:r>
            <a:endParaRPr lang="es-ES" sz="220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endParaRPr lang="ca-ES" sz="2200" smtClean="0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dirty="0" smtClean="0"/>
              <a:t> BOQUERIA FOOD MARKET </a:t>
            </a:r>
            <a:br>
              <a:rPr lang="ca-ES" dirty="0" smtClean="0"/>
            </a:br>
            <a:r>
              <a:rPr lang="ca-ES" dirty="0" smtClean="0"/>
              <a:t>AND  WAX MUSEUM</a:t>
            </a:r>
            <a:endParaRPr lang="ca-ES" dirty="0"/>
          </a:p>
        </p:txBody>
      </p:sp>
      <p:pic>
        <p:nvPicPr>
          <p:cNvPr id="53250" name="Imatge 3" descr="http://catalunyaguide.com/wp-content/uploads/barcelona-museum-of-cera-star-wars1419447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214563"/>
            <a:ext cx="4357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Contenidor de contingut 4" descr="http://www.apartmentbarcelona.com/blog/wp-content/uploads/2013/11/boqueria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3571875"/>
            <a:ext cx="4205287" cy="2911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o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57438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</p:spPr>
        <p:txBody>
          <a:bodyPr/>
          <a:lstStyle/>
          <a:p>
            <a:r>
              <a:rPr lang="ca-ES" smtClean="0">
                <a:latin typeface="Algerian" pitchFamily="82" charset="0"/>
              </a:rPr>
              <a:t>4.- THE AQUARIUM OF BARCELONA</a:t>
            </a:r>
          </a:p>
        </p:txBody>
      </p:sp>
      <p:sp>
        <p:nvSpPr>
          <p:cNvPr id="54274" name="Subtítol 2"/>
          <p:cNvSpPr>
            <a:spLocks noGrp="1"/>
          </p:cNvSpPr>
          <p:nvPr>
            <p:ph type="subTitle" idx="1"/>
          </p:nvPr>
        </p:nvSpPr>
        <p:spPr>
          <a:xfrm>
            <a:off x="0" y="2357438"/>
            <a:ext cx="9144000" cy="4500562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</p:spPr>
        <p:txBody>
          <a:bodyPr/>
          <a:lstStyle/>
          <a:p>
            <a:pPr algn="just"/>
            <a:r>
              <a:rPr lang="ca-ES" sz="4400" smtClean="0">
                <a:solidFill>
                  <a:schemeClr val="tx1"/>
                </a:solidFill>
              </a:rPr>
              <a:t>The aquarium of Barcelona is my favourite place to visit.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r>
              <a:rPr lang="ca-ES" smtClean="0"/>
              <a:t>The aquarium of Barcelona is in the centre of the city, next to the sea.</a:t>
            </a:r>
          </a:p>
        </p:txBody>
      </p:sp>
      <p:pic>
        <p:nvPicPr>
          <p:cNvPr id="55298" name="Picture 2" descr="http://www.viajarporespana.net/sites/viajarporespana.net/files/Visita-al-Aquarium-de-Barcelon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143125"/>
            <a:ext cx="8120063" cy="4714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idor de contingut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</a:gra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ca-ES" sz="4000" smtClean="0"/>
              <a:t>In the aquarium of Barcelona there is a restaurant  and  many shops.</a:t>
            </a:r>
          </a:p>
          <a:p>
            <a:pPr algn="just">
              <a:buFont typeface="Arial" charset="0"/>
              <a:buNone/>
            </a:pPr>
            <a:endParaRPr lang="ca-ES" sz="4000" smtClean="0"/>
          </a:p>
          <a:p>
            <a:pPr algn="just">
              <a:buFont typeface="Arial" charset="0"/>
              <a:buNone/>
            </a:pPr>
            <a:r>
              <a:rPr lang="en-US" sz="4000" smtClean="0"/>
              <a:t>In this place you can see the fish and the sharks. </a:t>
            </a:r>
          </a:p>
          <a:p>
            <a:pPr algn="just">
              <a:buFont typeface="Arial" charset="0"/>
              <a:buNone/>
            </a:pPr>
            <a:endParaRPr lang="en-US" sz="4000" smtClean="0"/>
          </a:p>
          <a:p>
            <a:pPr algn="just">
              <a:buFont typeface="Arial" charset="0"/>
              <a:buNone/>
            </a:pPr>
            <a:r>
              <a:rPr lang="en-US" sz="4000" smtClean="0"/>
              <a:t>You can go shopping in the shops and eat in the restaurants.</a:t>
            </a:r>
          </a:p>
          <a:p>
            <a:pPr algn="just">
              <a:buFont typeface="Arial" charset="0"/>
              <a:buNone/>
            </a:pPr>
            <a:endParaRPr lang="ca-E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E:\sise\aquarium-barcelo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3" y="642938"/>
            <a:ext cx="8401050" cy="54292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ustomShape 1"/>
          <p:cNvSpPr>
            <a:spLocks noChangeArrowheads="1"/>
          </p:cNvSpPr>
          <p:nvPr/>
        </p:nvSpPr>
        <p:spPr bwMode="auto">
          <a:xfrm>
            <a:off x="685800" y="1052513"/>
            <a:ext cx="77708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en-GB" sz="4400" b="1">
                <a:solidFill>
                  <a:srgbClr val="000000"/>
                </a:solidFill>
                <a:latin typeface="comic"/>
              </a:rPr>
              <a:t>5.- THE MAZE PARK</a:t>
            </a:r>
            <a:endParaRPr lang="es-ES">
              <a:latin typeface="Calibri" pitchFamily="34" charset="0"/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Calibri" pitchFamily="34" charset="0"/>
              </a:rPr>
              <a:t>The Maze Park is in Vall d’Hebron neighborhood .</a:t>
            </a:r>
            <a:endParaRPr lang="es-E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2466" name="CustomShape 2"/>
          <p:cNvSpPr>
            <a:spLocks noChangeArrowheads="1"/>
          </p:cNvSpPr>
          <p:nvPr/>
        </p:nvSpPr>
        <p:spPr bwMode="auto">
          <a:xfrm>
            <a:off x="539750" y="846138"/>
            <a:ext cx="8228013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en-GB" sz="4400">
                <a:solidFill>
                  <a:srgbClr val="FF0000"/>
                </a:solidFill>
                <a:latin typeface="Calibri" pitchFamily="34" charset="0"/>
              </a:rPr>
              <a:t>In this place there are a lot of people  and plants  corridors to hide there.</a:t>
            </a:r>
          </a:p>
          <a:p>
            <a:pPr algn="just"/>
            <a:endParaRPr lang="es-ES" sz="440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en-GB" sz="4400">
                <a:solidFill>
                  <a:srgbClr val="FF0000"/>
                </a:solidFill>
                <a:latin typeface="Calibri" pitchFamily="34" charset="0"/>
              </a:rPr>
              <a:t>There is a restaurant  where you can  eat  very  good  food, for example paella.</a:t>
            </a:r>
            <a:endParaRPr lang="es-ES" sz="4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57313"/>
            <a:ext cx="6357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1-SAGRADA FAMÍLIA</a:t>
            </a:r>
          </a:p>
        </p:txBody>
      </p:sp>
      <p:sp>
        <p:nvSpPr>
          <p:cNvPr id="28674" name="Contenidor de contingut 2"/>
          <p:cNvSpPr>
            <a:spLocks noGrp="1"/>
          </p:cNvSpPr>
          <p:nvPr>
            <p:ph idx="1"/>
          </p:nvPr>
        </p:nvSpPr>
        <p:spPr>
          <a:xfrm>
            <a:off x="457200" y="2797175"/>
            <a:ext cx="8229600" cy="3328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SAGRADA FAMÍLIA</a:t>
            </a:r>
            <a:r>
              <a:rPr lang="en-US" smtClean="0"/>
              <a:t> is in the center of Barcelona. </a:t>
            </a:r>
          </a:p>
          <a:p>
            <a:pPr>
              <a:buFont typeface="Arial" charset="0"/>
              <a:buNone/>
            </a:pPr>
            <a:r>
              <a:rPr lang="en-US" smtClean="0"/>
              <a:t>Next to Sagrada  Família there are restaurants, shops, parks, some gardens, etc.</a:t>
            </a:r>
          </a:p>
          <a:p>
            <a:pPr>
              <a:buFont typeface="Arial" charset="0"/>
              <a:buNone/>
            </a:pPr>
            <a:r>
              <a:rPr lang="en-US" smtClean="0"/>
              <a:t>You can walk, play in the parks, enter to visit  the Sagrada Família ……</a:t>
            </a:r>
            <a:endParaRPr lang="en-US" b="1" u="sng" smtClean="0"/>
          </a:p>
        </p:txBody>
      </p:sp>
      <p:pic>
        <p:nvPicPr>
          <p:cNvPr id="28675" name="Imatge 3" descr="240px-Barcelona_Sagrada_Familia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85750"/>
            <a:ext cx="264318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E:\2014092414000322373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36613"/>
            <a:ext cx="4967288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On the left, now . On the right, finished</a:t>
            </a:r>
          </a:p>
        </p:txBody>
      </p:sp>
      <p:sp>
        <p:nvSpPr>
          <p:cNvPr id="33794" name="2 Marcador de posición de imagen"/>
          <p:cNvSpPr txBox="1">
            <a:spLocks/>
          </p:cNvSpPr>
          <p:nvPr/>
        </p:nvSpPr>
        <p:spPr bwMode="auto">
          <a:xfrm>
            <a:off x="1763713" y="620713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362" r="3362"/>
          <a:stretch>
            <a:fillRect/>
          </a:stretch>
        </p:blipFill>
        <p:spPr>
          <a:xfrm>
            <a:off x="1908175" y="700088"/>
            <a:ext cx="5370513" cy="4027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ol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71563"/>
          </a:xfrm>
        </p:spPr>
        <p:txBody>
          <a:bodyPr/>
          <a:lstStyle/>
          <a:p>
            <a:r>
              <a:rPr lang="ca-ES" smtClean="0">
                <a:solidFill>
                  <a:srgbClr val="FF0000"/>
                </a:solidFill>
              </a:rPr>
              <a:t>2.- Ciutadella PARK and ZOO</a:t>
            </a:r>
          </a:p>
        </p:txBody>
      </p:sp>
      <p:sp>
        <p:nvSpPr>
          <p:cNvPr id="40962" name="Subtítol 2"/>
          <p:cNvSpPr>
            <a:spLocks noGrp="1"/>
          </p:cNvSpPr>
          <p:nvPr>
            <p:ph type="subTitle"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algn="l"/>
            <a:r>
              <a:rPr lang="ca-ES" sz="4400" smtClean="0">
                <a:solidFill>
                  <a:srgbClr val="1AD3F8"/>
                </a:solidFill>
              </a:rPr>
              <a:t>It is in Barcelona, next to Barceloneta  neighborhood</a:t>
            </a:r>
          </a:p>
          <a:p>
            <a:pPr algn="l"/>
            <a:r>
              <a:rPr lang="en-US" sz="4400" smtClean="0">
                <a:solidFill>
                  <a:srgbClr val="1AD3F8"/>
                </a:solidFill>
              </a:rPr>
              <a:t>There</a:t>
            </a:r>
            <a:r>
              <a:rPr lang="ca-ES" sz="4400" smtClean="0">
                <a:solidFill>
                  <a:srgbClr val="1AD3F8"/>
                </a:solidFill>
              </a:rPr>
              <a:t> is the Zoology  </a:t>
            </a:r>
            <a:r>
              <a:rPr lang="en-US" sz="4400" smtClean="0">
                <a:solidFill>
                  <a:srgbClr val="1AD3F8"/>
                </a:solidFill>
              </a:rPr>
              <a:t>museum and   the Botanical museum. About animals</a:t>
            </a:r>
            <a:r>
              <a:rPr lang="ca-ES" sz="4400" smtClean="0">
                <a:solidFill>
                  <a:srgbClr val="1AD3F8"/>
                </a:solidFill>
              </a:rPr>
              <a:t> </a:t>
            </a:r>
            <a:r>
              <a:rPr lang="en-US" sz="4400" smtClean="0">
                <a:solidFill>
                  <a:srgbClr val="1AD3F8"/>
                </a:solidFill>
              </a:rPr>
              <a:t>and plants .</a:t>
            </a:r>
          </a:p>
          <a:p>
            <a:pPr algn="l"/>
            <a:r>
              <a:rPr lang="en-US" sz="4400" smtClean="0">
                <a:solidFill>
                  <a:srgbClr val="1AD3F8"/>
                </a:solidFill>
              </a:rPr>
              <a:t>There is the Barcelona Zoo.</a:t>
            </a:r>
            <a:endParaRPr lang="ca-ES" sz="4400" smtClean="0">
              <a:solidFill>
                <a:srgbClr val="1AD3F8"/>
              </a:solidFill>
            </a:endParaRPr>
          </a:p>
          <a:p>
            <a:pPr algn="l"/>
            <a:endParaRPr lang="ca-ES" sz="4400" noProof="1" smtClean="0">
              <a:solidFill>
                <a:srgbClr val="1AD3F8"/>
              </a:solidFill>
            </a:endParaRPr>
          </a:p>
          <a:p>
            <a:pPr algn="l"/>
            <a:endParaRPr lang="ca-ES" sz="4400" smtClean="0">
              <a:solidFill>
                <a:srgbClr val="1AD3F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íto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ca-ES" sz="4400" smtClean="0">
                <a:solidFill>
                  <a:srgbClr val="FF0000"/>
                </a:solidFill>
              </a:rPr>
              <a:t>There are some restaurants and  gardens .</a:t>
            </a:r>
          </a:p>
          <a:p>
            <a:pPr algn="l"/>
            <a:r>
              <a:rPr lang="ca-ES" sz="4400" smtClean="0">
                <a:solidFill>
                  <a:srgbClr val="FF0000"/>
                </a:solidFill>
              </a:rPr>
              <a:t>You can walk,   have a picnic, run, you can row in a lake and  visit the animals in the Zoo. </a:t>
            </a:r>
            <a:r>
              <a:rPr lang="ca-ES" sz="4400" smtClean="0">
                <a:solidFill>
                  <a:srgbClr val="1AD3F8"/>
                </a:solidFill>
              </a:rPr>
              <a:t>               </a:t>
            </a:r>
          </a:p>
          <a:p>
            <a:pPr algn="l"/>
            <a:endParaRPr lang="ca-ES" sz="4400" smtClean="0">
              <a:solidFill>
                <a:srgbClr val="1AD3F8"/>
              </a:solidFill>
            </a:endParaRPr>
          </a:p>
        </p:txBody>
      </p:sp>
      <p:pic>
        <p:nvPicPr>
          <p:cNvPr id="41986" name="Imatge 3" descr="http://barcelona-home.com/blog/wp-content/upload/2013/10/park-ciutadella-amazing-view-fe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997200"/>
            <a:ext cx="5000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tge 3" descr="https://upload.wikimedia.org/wikipedia/commons/f/f9/Mamut_Ciudad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Contenidor de contingut 4" descr="http://www.barcelonabook.com/uploads/9/2/8/1/9281695/7737535_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714500"/>
            <a:ext cx="5214937" cy="26431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3.- THE RAMBLAS BOULEVARD</a:t>
            </a:r>
          </a:p>
        </p:txBody>
      </p:sp>
      <p:pic>
        <p:nvPicPr>
          <p:cNvPr id="51202" name="Contenidor de contingut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428750"/>
            <a:ext cx="6357938" cy="49482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ol 3"/>
          <p:cNvSpPr>
            <a:spLocks noGrp="1"/>
          </p:cNvSpPr>
          <p:nvPr>
            <p:ph type="title"/>
          </p:nvPr>
        </p:nvSpPr>
        <p:spPr>
          <a:xfrm>
            <a:off x="2286000" y="4286250"/>
            <a:ext cx="8229600" cy="796925"/>
          </a:xfrm>
        </p:spPr>
        <p:txBody>
          <a:bodyPr/>
          <a:lstStyle/>
          <a:p>
            <a:r>
              <a:rPr lang="ca-ES" smtClean="0">
                <a:solidFill>
                  <a:srgbClr val="FF0000"/>
                </a:solidFill>
              </a:rPr>
              <a:t>JHJ</a:t>
            </a:r>
          </a:p>
        </p:txBody>
      </p:sp>
      <p:sp>
        <p:nvSpPr>
          <p:cNvPr id="52226" name="Contenidor de contingut 4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411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a-ES" smtClean="0"/>
              <a:t>  It’s in the center of Barcelona</a:t>
            </a:r>
          </a:p>
          <a:p>
            <a:pPr>
              <a:buFont typeface="Arial" charset="0"/>
              <a:buNone/>
            </a:pPr>
            <a:r>
              <a:rPr lang="ca-ES" smtClean="0"/>
              <a:t>  The rambla Bulevard is very  long , important and very famous.</a:t>
            </a:r>
          </a:p>
          <a:p>
            <a:pPr>
              <a:buFont typeface="Arial" charset="0"/>
              <a:buNone/>
            </a:pPr>
            <a:r>
              <a:rPr lang="ca-ES" smtClean="0"/>
              <a:t>  There is the Boqueria food market , the Colon column statue, lot of shops, bars and restaurants.</a:t>
            </a:r>
          </a:p>
          <a:p>
            <a:pPr>
              <a:buFont typeface="Arial" charset="0"/>
              <a:buNone/>
            </a:pPr>
            <a:r>
              <a:rPr lang="ca-ES" smtClean="0"/>
              <a:t>  In the Boqueria food market you can drink </a:t>
            </a:r>
          </a:p>
          <a:p>
            <a:pPr>
              <a:buFont typeface="Arial" charset="0"/>
              <a:buNone/>
            </a:pPr>
            <a:r>
              <a:rPr lang="ca-ES" smtClean="0"/>
              <a:t>  the typical fruit juices.</a:t>
            </a:r>
          </a:p>
          <a:p>
            <a:pPr>
              <a:buFont typeface="Arial" charset="0"/>
              <a:buNone/>
            </a:pPr>
            <a:r>
              <a:rPr lang="ca-ES" smtClean="0"/>
              <a:t>  You can visit the WAX museum.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303</Words>
  <Application>Microsoft Office PowerPoint</Application>
  <PresentationFormat>On-screen Show (4:3)</PresentationFormat>
  <Paragraphs>43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Calibri</vt:lpstr>
      <vt:lpstr>Arial</vt:lpstr>
      <vt:lpstr>Comic Sans MS</vt:lpstr>
      <vt:lpstr>Broadway</vt:lpstr>
      <vt:lpstr>Britannic Bold</vt:lpstr>
      <vt:lpstr>Algerian</vt:lpstr>
      <vt:lpstr>comic</vt:lpstr>
      <vt:lpstr>Tema de Office</vt:lpstr>
      <vt:lpstr>BARCELONA  TOURIST GUIDE  </vt:lpstr>
      <vt:lpstr>1-SAGRADA FAMÍLIA</vt:lpstr>
      <vt:lpstr>Diapositiva 3</vt:lpstr>
      <vt:lpstr>On the left, now . On the right, finished</vt:lpstr>
      <vt:lpstr>2.- Ciutadella PARK and ZOO</vt:lpstr>
      <vt:lpstr>Diapositiva 6</vt:lpstr>
      <vt:lpstr>Diapositiva 7</vt:lpstr>
      <vt:lpstr>3.- THE RAMBLAS BOULEVARD</vt:lpstr>
      <vt:lpstr>JHJ</vt:lpstr>
      <vt:lpstr> BOQUERIA FOOD MARKET  AND  WAX MUSEUM</vt:lpstr>
      <vt:lpstr>4.- THE AQUARIUM OF BARCELONA</vt:lpstr>
      <vt:lpstr>The aquarium of Barcelona is in the centre of the city, next to the sea.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ISLAND</dc:title>
  <dc:creator>super</dc:creator>
  <cp:lastModifiedBy>prof</cp:lastModifiedBy>
  <cp:revision>10</cp:revision>
  <dcterms:created xsi:type="dcterms:W3CDTF">2015-10-15T11:53:03Z</dcterms:created>
  <dcterms:modified xsi:type="dcterms:W3CDTF">2016-05-30T10:55:28Z</dcterms:modified>
</cp:coreProperties>
</file>