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56" r:id="rId3"/>
    <p:sldId id="257" r:id="rId4"/>
    <p:sldId id="258" r:id="rId5"/>
    <p:sldId id="259" r:id="rId6"/>
    <p:sldId id="288" r:id="rId7"/>
    <p:sldId id="289" r:id="rId8"/>
    <p:sldId id="290" r:id="rId9"/>
    <p:sldId id="291" r:id="rId10"/>
    <p:sldId id="287" r:id="rId11"/>
    <p:sldId id="285" r:id="rId12"/>
    <p:sldId id="286" r:id="rId13"/>
    <p:sldId id="263" r:id="rId14"/>
    <p:sldId id="264" r:id="rId15"/>
    <p:sldId id="265" r:id="rId16"/>
    <p:sldId id="274" r:id="rId17"/>
    <p:sldId id="275" r:id="rId18"/>
    <p:sldId id="276" r:id="rId19"/>
    <p:sldId id="277" r:id="rId20"/>
    <p:sldId id="294" r:id="rId21"/>
    <p:sldId id="296" r:id="rId22"/>
    <p:sldId id="29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76" d="100"/>
          <a:sy n="76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E3151-9C6E-4E48-B356-1DFEB6CC3ECE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00AC51-5E90-4F31-AFC2-C1CA9DB15D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4A723-D40C-419B-A46C-A76B4ACFE1BA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8368-9D67-4B36-82A8-2E9582A54163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565B-8961-41D1-B28F-E84CDF5C52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ED4F-016E-47C1-B009-4F6FB8F01F69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C9C5-A4CC-4BA2-A67B-DA399872A4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2AE4-7EFA-4F09-8EA2-FD79AA6343D9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108F-0C9F-4FD9-B5C5-17D62E6F0F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605E-6F1F-4C18-B838-48039F1F689A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47FD-34F6-4035-B7C1-CBC4CC9825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2D95-0287-4FF6-BE09-D8B73CF3D20B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237D-D900-42D0-93A9-2C61156193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D144-F7F4-4F93-9BCC-471595384F69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3E71-BD04-41A8-8886-D1822628AE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4C0E-AEDF-4422-9E20-3FDFC7653D1D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4DDE-FB9E-4FA1-82AF-9AC9D0F61A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2155-F02B-45ED-8400-85D7820FDA90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D22E-4C90-4C45-AB31-8480A49B72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D69E-B2F2-462C-9BE5-274896A5EAA8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96F5-8A82-4782-AA9A-2DB92D80DA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7EC7-5F5A-46B9-8490-C431894A0C10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D638-3E54-4626-910D-AF540CBF7D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8BBD-4792-4D3E-8D9A-ECC4F5DA6092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2501-B222-4310-85AE-E7098748A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229C7-1B52-4D91-BCA6-829F4648AD16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400B2F-F352-4710-B109-45336446B0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>
                <a:latin typeface="Comic Sans MS" panose="030F0702030302020204" pitchFamily="66" charset="0"/>
              </a:rPr>
              <a:t>MONTGAT</a:t>
            </a:r>
            <a:r>
              <a:rPr lang="ca-ES" dirty="0"/>
              <a:t>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>
                <a:latin typeface="Comic Sans MS" panose="030F0702030302020204" pitchFamily="66" charset="0"/>
              </a:rPr>
              <a:t>TOURIST </a:t>
            </a:r>
            <a:r>
              <a:rPr lang="ca-ES" sz="3600" dirty="0">
                <a:latin typeface="Comic Sans MS" panose="030F0702030302020204" pitchFamily="66" charset="0"/>
              </a:rPr>
              <a:t>GUIDE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3600" dirty="0"/>
              <a:t>INDEX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1</a:t>
            </a:r>
            <a:r>
              <a:rPr lang="ca-ES" dirty="0" smtClean="0"/>
              <a:t>.-“</a:t>
            </a:r>
            <a:r>
              <a:rPr lang="ca-ES" dirty="0"/>
              <a:t>MALAMAR”(  A </a:t>
            </a:r>
            <a:r>
              <a:rPr lang="ca-ES" dirty="0" err="1"/>
              <a:t>surfboard</a:t>
            </a:r>
            <a:r>
              <a:rPr lang="ca-ES" dirty="0"/>
              <a:t> </a:t>
            </a:r>
            <a:r>
              <a:rPr lang="ca-ES" dirty="0" err="1"/>
              <a:t>place</a:t>
            </a:r>
            <a:r>
              <a:rPr lang="ca-ES" dirty="0"/>
              <a:t>) - Martina </a:t>
            </a:r>
            <a:r>
              <a:rPr lang="ca-ES" dirty="0" err="1"/>
              <a:t>and</a:t>
            </a:r>
            <a:r>
              <a:rPr lang="ca-ES" dirty="0"/>
              <a:t> Victor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2</a:t>
            </a:r>
            <a:r>
              <a:rPr lang="ca-ES" dirty="0" smtClean="0"/>
              <a:t>.- </a:t>
            </a:r>
            <a:r>
              <a:rPr lang="ca-ES" dirty="0"/>
              <a:t>THE RAILWAY TUNNEL </a:t>
            </a:r>
            <a:r>
              <a:rPr lang="ca-ES" dirty="0" err="1"/>
              <a:t>and</a:t>
            </a:r>
            <a:r>
              <a:rPr lang="ca-ES" dirty="0"/>
              <a:t> TRAIN STATIONS  </a:t>
            </a:r>
            <a:r>
              <a:rPr lang="ca-ES" dirty="0" smtClean="0"/>
              <a:t>-  Julen </a:t>
            </a:r>
            <a:r>
              <a:rPr lang="ca-ES" dirty="0" err="1"/>
              <a:t>and</a:t>
            </a:r>
            <a:r>
              <a:rPr lang="ca-ES" dirty="0"/>
              <a:t> Edu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3</a:t>
            </a:r>
            <a:r>
              <a:rPr lang="ca-ES" dirty="0" smtClean="0"/>
              <a:t>.- </a:t>
            </a:r>
            <a:r>
              <a:rPr lang="ca-ES" dirty="0"/>
              <a:t>THE WATCH TOWER (Torre de Guaita)  - Dani </a:t>
            </a:r>
            <a:r>
              <a:rPr lang="ca-ES" dirty="0" err="1"/>
              <a:t>and</a:t>
            </a:r>
            <a:r>
              <a:rPr lang="ca-ES" dirty="0"/>
              <a:t> Nadia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4</a:t>
            </a:r>
            <a:r>
              <a:rPr lang="ca-ES" dirty="0" smtClean="0"/>
              <a:t>.- </a:t>
            </a:r>
            <a:r>
              <a:rPr lang="ca-ES" dirty="0"/>
              <a:t>SAINT MARTIN HERMITAGE -  Maria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smtClean="0"/>
              <a:t>Dario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dirty="0"/>
              <a:t> </a:t>
            </a:r>
            <a:r>
              <a:rPr lang="ca-ES" dirty="0" smtClean="0"/>
              <a:t>    5.-  “Tramvia” PARK  - Alex </a:t>
            </a:r>
            <a:r>
              <a:rPr lang="ca-ES" dirty="0" err="1" smtClean="0"/>
              <a:t>and</a:t>
            </a:r>
            <a:r>
              <a:rPr lang="ca-ES" dirty="0" smtClean="0"/>
              <a:t> Kilian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6</a:t>
            </a:r>
            <a:r>
              <a:rPr lang="ca-ES" dirty="0" smtClean="0"/>
              <a:t>.-  </a:t>
            </a:r>
            <a:r>
              <a:rPr lang="ca-ES" dirty="0"/>
              <a:t>“Turó” PARK – Nayara </a:t>
            </a:r>
            <a:r>
              <a:rPr lang="ca-ES" dirty="0" err="1"/>
              <a:t>and</a:t>
            </a:r>
            <a:r>
              <a:rPr lang="ca-ES" dirty="0"/>
              <a:t> Laia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7</a:t>
            </a:r>
            <a:r>
              <a:rPr lang="ca-ES" dirty="0" smtClean="0"/>
              <a:t>.-  </a:t>
            </a:r>
            <a:r>
              <a:rPr lang="ca-ES" dirty="0"/>
              <a:t>THE LIBRARY - Marta </a:t>
            </a:r>
            <a:r>
              <a:rPr lang="ca-ES" dirty="0" err="1"/>
              <a:t>and</a:t>
            </a:r>
            <a:r>
              <a:rPr lang="ca-ES" dirty="0"/>
              <a:t> Abril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/>
              <a:t>8</a:t>
            </a:r>
            <a:r>
              <a:rPr lang="ca-ES" dirty="0" smtClean="0"/>
              <a:t>.- </a:t>
            </a:r>
            <a:r>
              <a:rPr lang="ca-ES" dirty="0"/>
              <a:t>SPORT CENTER  - David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smtClean="0"/>
              <a:t>Raúl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smtClean="0"/>
              <a:t>9.- THE TOWN HALL – Roger i Aina</a:t>
            </a:r>
            <a:endParaRPr lang="ca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a-ES" sz="6000" smtClean="0"/>
              <a:t>3.- THE WATCH TOWER </a:t>
            </a:r>
            <a:br>
              <a:rPr lang="ca-ES" sz="6000" smtClean="0"/>
            </a:br>
            <a:r>
              <a:rPr lang="ca-ES" sz="6000" smtClean="0"/>
              <a:t>( TORRE DE GUAITA)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THE WATCH TOWER (GUAITA)</a:t>
            </a:r>
          </a:p>
        </p:txBody>
      </p:sp>
      <p:sp>
        <p:nvSpPr>
          <p:cNvPr id="28674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mtClean="0"/>
              <a:t>My favourite  place is the watch tower “TOWER GUAITA”</a:t>
            </a:r>
          </a:p>
          <a:p>
            <a:r>
              <a:rPr lang="ca-ES" smtClean="0"/>
              <a:t>In this place there is a museum</a:t>
            </a:r>
          </a:p>
          <a:p>
            <a:r>
              <a:rPr lang="ca-ES" smtClean="0"/>
              <a:t>You can  see some paintings  in the museum.</a:t>
            </a:r>
          </a:p>
          <a:p>
            <a:r>
              <a:rPr lang="ca-ES" smtClean="0"/>
              <a:t>It usually is closed. It  sometimes opens at the weekends, from9:30 A.M to 13:00 P.M</a:t>
            </a:r>
          </a:p>
          <a:p>
            <a:r>
              <a:rPr lang="ca-ES" smtClean="0"/>
              <a:t>Prize: 6 euros kids and 10 euros adults.</a:t>
            </a:r>
          </a:p>
          <a:p>
            <a:r>
              <a:rPr lang="ca-ES" smtClean="0"/>
              <a:t>This is an amazing place to visit.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idor de contingut 3" descr="http://www.arquitectes.cat/iframes/mostra_new/public/frontend/mostres/Maresme/2011/TORRE_DE_GUAITA_DE_CAL_ALZINA__MONTGAT/img/r_DSC_06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765175"/>
            <a:ext cx="7272337" cy="5073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ol 1"/>
          <p:cNvSpPr>
            <a:spLocks noGrp="1"/>
          </p:cNvSpPr>
          <p:nvPr>
            <p:ph type="ctrTitle"/>
          </p:nvPr>
        </p:nvSpPr>
        <p:spPr>
          <a:xfrm>
            <a:off x="827088" y="1052513"/>
            <a:ext cx="7772400" cy="1470025"/>
          </a:xfrm>
        </p:spPr>
        <p:txBody>
          <a:bodyPr/>
          <a:lstStyle/>
          <a:p>
            <a:r>
              <a:rPr lang="ca-ES" smtClean="0"/>
              <a:t>4.- SAINT MARTIN HERMITAGE</a:t>
            </a:r>
          </a:p>
        </p:txBody>
      </p:sp>
      <p:sp>
        <p:nvSpPr>
          <p:cNvPr id="30722" name="Subtítol 2"/>
          <p:cNvSpPr>
            <a:spLocks noGrp="1"/>
          </p:cNvSpPr>
          <p:nvPr>
            <p:ph type="subTitle" idx="1"/>
          </p:nvPr>
        </p:nvSpPr>
        <p:spPr>
          <a:xfrm>
            <a:off x="2357438" y="4643438"/>
            <a:ext cx="6400800" cy="1752600"/>
          </a:xfrm>
        </p:spPr>
        <p:txBody>
          <a:bodyPr/>
          <a:lstStyle/>
          <a:p>
            <a:pPr algn="r"/>
            <a:r>
              <a:rPr lang="ca-ES" b="1" smtClean="0">
                <a:solidFill>
                  <a:schemeClr val="tx1"/>
                </a:solidFill>
              </a:rPr>
              <a:t>NAME: Dario and Maria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0825" y="981075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sz="3000" smtClean="0"/>
              <a:t>The Sant Martin hermitage is a beautiful ancient building.</a:t>
            </a:r>
          </a:p>
          <a:p>
            <a:pPr>
              <a:lnSpc>
                <a:spcPct val="80000"/>
              </a:lnSpc>
            </a:pPr>
            <a:r>
              <a:rPr lang="ca-ES" sz="3000" smtClean="0"/>
              <a:t>The Sant Martin hermitage is  next to Montgat tennis club.</a:t>
            </a:r>
          </a:p>
          <a:p>
            <a:pPr>
              <a:lnSpc>
                <a:spcPct val="80000"/>
              </a:lnSpc>
            </a:pPr>
            <a:r>
              <a:rPr lang="ca-ES" sz="3000" smtClean="0"/>
              <a:t>The priest celebrate masses there, he also prays to the christian  God.</a:t>
            </a:r>
          </a:p>
          <a:p>
            <a:pPr>
              <a:lnSpc>
                <a:spcPct val="80000"/>
              </a:lnSpc>
            </a:pPr>
            <a:r>
              <a:rPr lang="ca-ES" sz="3000" smtClean="0"/>
              <a:t>It opens to celebrate normally at the  weekends.</a:t>
            </a:r>
          </a:p>
          <a:p>
            <a:pPr>
              <a:lnSpc>
                <a:spcPct val="80000"/>
              </a:lnSpc>
            </a:pPr>
            <a:r>
              <a:rPr lang="ca-ES" sz="3000" smtClean="0"/>
              <a:t>It’s free. You need to ask to the priest in Montgat church if do you want to visit this place.  </a:t>
            </a:r>
          </a:p>
          <a:p>
            <a:pPr>
              <a:lnSpc>
                <a:spcPct val="80000"/>
              </a:lnSpc>
            </a:pPr>
            <a:r>
              <a:rPr lang="ca-ES" sz="3000" smtClean="0"/>
              <a:t>It is in the Turó  Mar neighborhood.</a:t>
            </a:r>
          </a:p>
          <a:p>
            <a:pPr>
              <a:lnSpc>
                <a:spcPct val="80000"/>
              </a:lnSpc>
            </a:pPr>
            <a:endParaRPr lang="ca-ES" sz="3000" smtClean="0"/>
          </a:p>
          <a:p>
            <a:pPr>
              <a:lnSpc>
                <a:spcPct val="80000"/>
              </a:lnSpc>
            </a:pPr>
            <a:endParaRPr lang="ca-ES" sz="3000" smtClean="0"/>
          </a:p>
          <a:p>
            <a:pPr>
              <a:lnSpc>
                <a:spcPct val="80000"/>
              </a:lnSpc>
            </a:pPr>
            <a:endParaRPr lang="ca-ES" sz="3000" smtClean="0"/>
          </a:p>
          <a:p>
            <a:pPr>
              <a:lnSpc>
                <a:spcPct val="80000"/>
              </a:lnSpc>
            </a:pPr>
            <a:endParaRPr lang="ca-ES" sz="3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 </a:t>
            </a:r>
          </a:p>
        </p:txBody>
      </p:sp>
      <p:sp>
        <p:nvSpPr>
          <p:cNvPr id="32770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a-ES" smtClean="0"/>
              <a:t>  </a:t>
            </a:r>
          </a:p>
        </p:txBody>
      </p:sp>
      <p:pic>
        <p:nvPicPr>
          <p:cNvPr id="32771" name="Picture 2" descr="http://blog.demediterraning.com/wp-content/uploads/2011/12/Ermita_en_Montgat_costa_mares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286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7200" smtClean="0">
                <a:latin typeface="Bell MT" pitchFamily="18" charset="0"/>
              </a:rPr>
              <a:t>6.- TURO PARK</a:t>
            </a:r>
          </a:p>
        </p:txBody>
      </p:sp>
      <p:sp>
        <p:nvSpPr>
          <p:cNvPr id="41986" name="Subtítol 2"/>
          <p:cNvSpPr>
            <a:spLocks noGrp="1"/>
          </p:cNvSpPr>
          <p:nvPr>
            <p:ph type="subTitle" idx="1"/>
          </p:nvPr>
        </p:nvSpPr>
        <p:spPr>
          <a:xfrm>
            <a:off x="1928813" y="4500563"/>
            <a:ext cx="7215187" cy="1752600"/>
          </a:xfrm>
        </p:spPr>
        <p:txBody>
          <a:bodyPr/>
          <a:lstStyle/>
          <a:p>
            <a:endParaRPr lang="ca-ES" smtClean="0">
              <a:solidFill>
                <a:schemeClr val="tx1"/>
              </a:solidFill>
            </a:endParaRPr>
          </a:p>
          <a:p>
            <a:r>
              <a:rPr lang="ca-ES" smtClean="0">
                <a:solidFill>
                  <a:schemeClr val="tx1"/>
                </a:solidFill>
                <a:latin typeface="Bell MT" pitchFamily="18" charset="0"/>
              </a:rPr>
              <a:t>                 LAIA AND NAYARA</a:t>
            </a:r>
          </a:p>
          <a:p>
            <a:r>
              <a:rPr lang="ca-ES" smtClean="0">
                <a:solidFill>
                  <a:schemeClr val="tx1"/>
                </a:solidFill>
                <a:latin typeface="Bell MT" pitchFamily="18" charset="0"/>
              </a:rPr>
              <a:t>                  6th 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My favourite place is Turo park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fantastic</a:t>
            </a:r>
            <a:r>
              <a:rPr lang="ca-ES" dirty="0" smtClean="0"/>
              <a:t>  for vist and to </a:t>
            </a:r>
            <a:r>
              <a:rPr lang="ca-ES" dirty="0" err="1" smtClean="0"/>
              <a:t>meet</a:t>
            </a:r>
            <a:r>
              <a:rPr lang="ca-ES" dirty="0" smtClean="0"/>
              <a:t>  </a:t>
            </a:r>
            <a:r>
              <a:rPr lang="ca-ES" dirty="0" err="1" smtClean="0"/>
              <a:t>friends</a:t>
            </a:r>
            <a:r>
              <a:rPr lang="ca-ES" dirty="0" smtClean="0"/>
              <a:t>.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really</a:t>
            </a:r>
            <a:r>
              <a:rPr lang="ca-ES" dirty="0" smtClean="0"/>
              <a:t> </a:t>
            </a:r>
            <a:r>
              <a:rPr lang="ca-ES" dirty="0" err="1" smtClean="0"/>
              <a:t>beautiful</a:t>
            </a:r>
            <a:r>
              <a:rPr lang="ca-ES" dirty="0" smtClean="0"/>
              <a:t> to </a:t>
            </a:r>
            <a:r>
              <a:rPr lang="ca-ES" dirty="0" err="1" smtClean="0"/>
              <a:t>see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nature</a:t>
            </a:r>
            <a:r>
              <a:rPr lang="ca-ES" dirty="0" smtClean="0"/>
              <a:t> in </a:t>
            </a:r>
            <a:r>
              <a:rPr lang="ca-ES" dirty="0" err="1" smtClean="0"/>
              <a:t>this</a:t>
            </a:r>
            <a:r>
              <a:rPr lang="ca-ES" dirty="0" smtClean="0"/>
              <a:t> </a:t>
            </a:r>
            <a:r>
              <a:rPr lang="ca-ES" dirty="0" err="1" smtClean="0"/>
              <a:t>place</a:t>
            </a:r>
            <a:r>
              <a:rPr lang="ca-E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This</a:t>
            </a:r>
            <a:r>
              <a:rPr lang="ca-ES" dirty="0" smtClean="0"/>
              <a:t>  </a:t>
            </a:r>
            <a:r>
              <a:rPr lang="ca-ES" dirty="0" err="1" smtClean="0"/>
              <a:t>place</a:t>
            </a:r>
            <a:r>
              <a:rPr lang="ca-ES" dirty="0" smtClean="0"/>
              <a:t> is in Montgat.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There</a:t>
            </a:r>
            <a:r>
              <a:rPr lang="ca-ES" dirty="0" smtClean="0"/>
              <a:t> is a </a:t>
            </a:r>
            <a:r>
              <a:rPr lang="ca-ES" dirty="0" err="1" smtClean="0"/>
              <a:t>garden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there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a lot of </a:t>
            </a:r>
            <a:r>
              <a:rPr lang="ca-ES" dirty="0" err="1" smtClean="0"/>
              <a:t>trees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plants.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there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can </a:t>
            </a:r>
            <a:r>
              <a:rPr lang="ca-ES" dirty="0" err="1" smtClean="0"/>
              <a:t>see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/>
              <a:t>M</a:t>
            </a:r>
            <a:r>
              <a:rPr lang="ca-ES" dirty="0" err="1" smtClean="0"/>
              <a:t>editerranean</a:t>
            </a:r>
            <a:r>
              <a:rPr lang="ca-ES" dirty="0" smtClean="0"/>
              <a:t> </a:t>
            </a:r>
            <a:r>
              <a:rPr lang="ca-ES" dirty="0" err="1" smtClean="0"/>
              <a:t>sea</a:t>
            </a:r>
            <a:r>
              <a:rPr lang="ca-E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You</a:t>
            </a:r>
            <a:r>
              <a:rPr lang="ca-ES" dirty="0" smtClean="0"/>
              <a:t> can play in </a:t>
            </a:r>
            <a:r>
              <a:rPr lang="ca-ES" dirty="0" err="1" smtClean="0"/>
              <a:t>this</a:t>
            </a:r>
            <a:r>
              <a:rPr lang="ca-ES" dirty="0" smtClean="0"/>
              <a:t> </a:t>
            </a:r>
            <a:r>
              <a:rPr lang="ca-ES" dirty="0" err="1" smtClean="0"/>
              <a:t>park</a:t>
            </a:r>
            <a:r>
              <a:rPr lang="ca-ES" dirty="0" smtClean="0"/>
              <a:t> </a:t>
            </a:r>
            <a:r>
              <a:rPr lang="ca-ES" dirty="0" err="1" smtClean="0"/>
              <a:t>with</a:t>
            </a:r>
            <a:r>
              <a:rPr lang="ca-ES" dirty="0" smtClean="0"/>
              <a:t> </a:t>
            </a:r>
            <a:r>
              <a:rPr lang="ca-ES" dirty="0" err="1" smtClean="0"/>
              <a:t>your</a:t>
            </a:r>
            <a:r>
              <a:rPr lang="ca-ES" dirty="0" smtClean="0"/>
              <a:t> </a:t>
            </a:r>
            <a:r>
              <a:rPr lang="ca-ES" dirty="0" err="1" smtClean="0"/>
              <a:t>friends</a:t>
            </a:r>
            <a:r>
              <a:rPr lang="ca-E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It</a:t>
            </a:r>
            <a:r>
              <a:rPr lang="ca-ES" dirty="0" smtClean="0"/>
              <a:t> is open </a:t>
            </a:r>
            <a:r>
              <a:rPr lang="ca-ES" dirty="0" err="1" smtClean="0"/>
              <a:t>everyday</a:t>
            </a:r>
            <a:r>
              <a:rPr lang="ca-ES" dirty="0" smtClean="0"/>
              <a:t>, all time.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entrance</a:t>
            </a:r>
            <a:r>
              <a:rPr lang="ca-ES" dirty="0" smtClean="0"/>
              <a:t> is </a:t>
            </a:r>
            <a:r>
              <a:rPr lang="ca-ES" dirty="0" err="1" smtClean="0"/>
              <a:t>free</a:t>
            </a:r>
            <a:r>
              <a:rPr lang="ca-ES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1.bp.blogspot.com/-V4aDrQeFjMw/UxTZ2e5NgqI/AAAAAAAAAeE/4nNCSRLTdMY/s1600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108825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smtClean="0"/>
          </a:p>
        </p:txBody>
      </p:sp>
      <p:pic>
        <p:nvPicPr>
          <p:cNvPr id="45058" name="Picture 2" descr="http://visit.gremimaresme.com/gallery/960x465/30564_3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295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85750" y="-242888"/>
            <a:ext cx="8458200" cy="20415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doni MT Poster Compressed" pitchFamily="18" charset="0"/>
              </a:rPr>
              <a:t>1.- “MALAMAR”</a:t>
            </a:r>
            <a:endParaRPr lang="ca-ES" sz="7200" dirty="0">
              <a:solidFill>
                <a:schemeClr val="tx2">
                  <a:lumMod val="40000"/>
                  <a:lumOff val="60000"/>
                </a:schemeClr>
              </a:solidFill>
              <a:latin typeface="Bodoni MT Poster Compressed" pitchFamily="18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00188" y="47863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dirty="0" smtClean="0"/>
              <a:t>A surf </a:t>
            </a:r>
            <a:r>
              <a:rPr lang="ca-ES" dirty="0" err="1" smtClean="0"/>
              <a:t>board</a:t>
            </a:r>
            <a:r>
              <a:rPr lang="ca-ES" dirty="0" smtClean="0"/>
              <a:t> </a:t>
            </a:r>
            <a:r>
              <a:rPr lang="ca-ES" dirty="0" err="1" smtClean="0"/>
              <a:t>place</a:t>
            </a:r>
            <a:r>
              <a:rPr lang="ca-ES" dirty="0" smtClean="0"/>
              <a:t> in Montgat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3" name="Picture 2" descr="http://api.ning.com/files/P-E8RgcLMDHzHUdu3J5uKxlyA3KSwh89khN63m8mzC2LJ9VUC5Bz4b5dTrbjrNyHAZkeJMMOzyBX7pL7RlLlAdHXja7kzifQ/WakeboardTequesquite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85875"/>
            <a:ext cx="73247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ol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ca-ES" smtClean="0">
                <a:solidFill>
                  <a:srgbClr val="009900"/>
                </a:solidFill>
                <a:latin typeface="Algerian" pitchFamily="82" charset="0"/>
              </a:rPr>
              <a:t> 7.- “TIRANT LO BLANC” LIBRARY</a:t>
            </a:r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357313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library</a:t>
            </a:r>
            <a:r>
              <a:rPr lang="ca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of </a:t>
            </a:r>
            <a:r>
              <a:rPr lang="ca-E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</a:t>
            </a:r>
            <a:r>
              <a:rPr lang="ca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ontgat.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46083" name="Imatge 4" descr="http://4.bp.blogspot.com/-c3h0uCXy5p4/VG9quFaG46I/AAAAAAAAB3c/iJ-XlvymuOQ/s990/Imatge%2Bcap%25C3%25A7al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8001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ol 3"/>
          <p:cNvSpPr>
            <a:spLocks noGrp="1"/>
          </p:cNvSpPr>
          <p:nvPr>
            <p:ph type="ctrTitle"/>
          </p:nvPr>
        </p:nvSpPr>
        <p:spPr>
          <a:xfrm>
            <a:off x="917575" y="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009900"/>
                </a:solidFill>
                <a:latin typeface="Algerian" pitchFamily="82" charset="0"/>
              </a:rPr>
              <a:t>THERE IS...</a:t>
            </a:r>
          </a:p>
        </p:txBody>
      </p:sp>
      <p:sp>
        <p:nvSpPr>
          <p:cNvPr id="5" name="Subtítol 4"/>
          <p:cNvSpPr>
            <a:spLocks noGrp="1"/>
          </p:cNvSpPr>
          <p:nvPr>
            <p:ph type="subTitle" idx="1"/>
          </p:nvPr>
        </p:nvSpPr>
        <p:spPr>
          <a:xfrm>
            <a:off x="1603375" y="4797425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>
                <a:solidFill>
                  <a:schemeClr val="tx1"/>
                </a:solidFill>
                <a:latin typeface="Comic Sans MS" pitchFamily="66" charset="0"/>
              </a:rPr>
              <a:t>A park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700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US" sz="4700" smtClean="0">
                <a:solidFill>
                  <a:schemeClr val="tx1"/>
                </a:solidFill>
                <a:latin typeface="Comic Sans MS" pitchFamily="66" charset="0"/>
              </a:rPr>
              <a:t>wo </a:t>
            </a:r>
            <a:r>
              <a:rPr lang="en-US" sz="4700" dirty="0" smtClean="0">
                <a:solidFill>
                  <a:schemeClr val="tx1"/>
                </a:solidFill>
                <a:latin typeface="Comic Sans MS" pitchFamily="66" charset="0"/>
              </a:rPr>
              <a:t>giants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>
                <a:solidFill>
                  <a:schemeClr val="tx1"/>
                </a:solidFill>
                <a:latin typeface="Comic Sans MS" pitchFamily="66" charset="0"/>
              </a:rPr>
              <a:t>A events hall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>
                <a:solidFill>
                  <a:schemeClr val="tx1"/>
                </a:solidFill>
                <a:latin typeface="Comic Sans MS" pitchFamily="66" charset="0"/>
              </a:rPr>
              <a:t>A children zone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8131" name="Imatge 5" descr="http://static.wixstatic.com/media/ed5ddf_a132b41f211947bbb5e1019c4daa776c.png_srz_305_160_75_22_0.50_1.20_0.00_png_s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22400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tge 6" descr="http://www.grupsabater.com/uploads/5a1a3d25269300923f646800b337362a3e3d5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3113" y="1358900"/>
            <a:ext cx="307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tge 8" descr="http://genius.diba.cat/image/image_gallery?uuid=684651b0-be37-4de3-bf81-d893afba985a&amp;groupId=348732&amp;t=13511767444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349500"/>
            <a:ext cx="33432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9900"/>
                </a:solidFill>
                <a:latin typeface="Algerian" pitchFamily="82" charset="0"/>
              </a:rPr>
              <a:t>YOU CAN DO...</a:t>
            </a:r>
          </a:p>
        </p:txBody>
      </p:sp>
      <p:sp>
        <p:nvSpPr>
          <p:cNvPr id="50178" name="Contenidor de contingut 2"/>
          <p:cNvSpPr>
            <a:spLocks noGrp="1"/>
          </p:cNvSpPr>
          <p:nvPr>
            <p:ph idx="1"/>
          </p:nvPr>
        </p:nvSpPr>
        <p:spPr>
          <a:xfrm>
            <a:off x="1116013" y="5589588"/>
            <a:ext cx="6769100" cy="863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 smtClean="0">
                <a:latin typeface="Comic Sans MS" pitchFamily="66" charset="0"/>
              </a:rPr>
              <a:t>In Christmas, we go to events hall and we sing traditional Christmas songs.</a:t>
            </a:r>
          </a:p>
        </p:txBody>
      </p:sp>
      <p:pic>
        <p:nvPicPr>
          <p:cNvPr id="50179" name="Picture 2" descr="G:\ARXIU\200 - Fotos\2014_07 - Tardor hivern 2014\SAM_3824.JPG"/>
          <p:cNvPicPr>
            <a:picLocks noChangeAspect="1" noChangeArrowheads="1"/>
          </p:cNvPicPr>
          <p:nvPr/>
        </p:nvPicPr>
        <p:blipFill>
          <a:blip r:embed="rId2"/>
          <a:srcRect b="6407"/>
          <a:stretch>
            <a:fillRect/>
          </a:stretch>
        </p:blipFill>
        <p:spPr bwMode="auto">
          <a:xfrm>
            <a:off x="661988" y="1119188"/>
            <a:ext cx="41052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G:\ARXIU\200 - Fotos\2014_07 - Tardor hivern 2014\SAM_3826.JPG"/>
          <p:cNvPicPr>
            <a:picLocks noChangeAspect="1" noChangeArrowheads="1"/>
          </p:cNvPicPr>
          <p:nvPr/>
        </p:nvPicPr>
        <p:blipFill>
          <a:blip r:embed="rId3"/>
          <a:srcRect l="3374" t="5838" b="20900"/>
          <a:stretch>
            <a:fillRect/>
          </a:stretch>
        </p:blipFill>
        <p:spPr bwMode="auto">
          <a:xfrm>
            <a:off x="4427538" y="2997200"/>
            <a:ext cx="44846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mtClean="0"/>
              <a:t>8.- THE SPORT CENTER</a:t>
            </a:r>
          </a:p>
        </p:txBody>
      </p:sp>
      <p:sp>
        <p:nvSpPr>
          <p:cNvPr id="54274" name="Subtítol 2"/>
          <p:cNvSpPr>
            <a:spLocks noGrp="1"/>
          </p:cNvSpPr>
          <p:nvPr>
            <p:ph type="subTitle" idx="1"/>
          </p:nvPr>
        </p:nvSpPr>
        <p:spPr>
          <a:xfrm>
            <a:off x="1571625" y="4143375"/>
            <a:ext cx="6429375" cy="2143125"/>
          </a:xfrm>
        </p:spPr>
        <p:txBody>
          <a:bodyPr/>
          <a:lstStyle/>
          <a:p>
            <a:r>
              <a:rPr lang="ca-ES" smtClean="0">
                <a:solidFill>
                  <a:schemeClr val="tx1"/>
                </a:solidFill>
              </a:rPr>
              <a:t>              DAVID LÓPEZ D0MINGUEZ</a:t>
            </a:r>
          </a:p>
          <a:p>
            <a:r>
              <a:rPr lang="ca-ES" smtClean="0">
                <a:solidFill>
                  <a:schemeClr val="tx1"/>
                </a:solidFill>
              </a:rPr>
              <a:t>                  ROGER CALERO DURAN</a:t>
            </a:r>
          </a:p>
          <a:p>
            <a:endParaRPr lang="ca-ES" smtClean="0">
              <a:solidFill>
                <a:schemeClr val="tx1"/>
              </a:solidFill>
            </a:endParaRPr>
          </a:p>
        </p:txBody>
      </p:sp>
      <p:sp>
        <p:nvSpPr>
          <p:cNvPr id="4" name="Cara somrient 3"/>
          <p:cNvSpPr/>
          <p:nvPr/>
        </p:nvSpPr>
        <p:spPr>
          <a:xfrm>
            <a:off x="1500188" y="785813"/>
            <a:ext cx="1485900" cy="1557337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5" name="Estel de 5 puntes 4"/>
          <p:cNvSpPr/>
          <p:nvPr/>
        </p:nvSpPr>
        <p:spPr>
          <a:xfrm>
            <a:off x="6643702" y="785794"/>
            <a:ext cx="1343028" cy="134302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6" name="Estel de 5 puntes 5"/>
          <p:cNvSpPr/>
          <p:nvPr/>
        </p:nvSpPr>
        <p:spPr>
          <a:xfrm>
            <a:off x="3929063" y="500063"/>
            <a:ext cx="1714500" cy="1785937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165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The sport center is my </a:t>
            </a:r>
            <a:r>
              <a:rPr lang="en-US" sz="3900" dirty="0" err="1" smtClean="0"/>
              <a:t>favourite</a:t>
            </a:r>
            <a:r>
              <a:rPr lang="en-US" sz="3900" dirty="0" smtClean="0"/>
              <a:t> place in  </a:t>
            </a:r>
            <a:r>
              <a:rPr lang="en-US" sz="3900" dirty="0" err="1" smtClean="0"/>
              <a:t>Montgat</a:t>
            </a:r>
            <a:r>
              <a:rPr lang="en-US" sz="39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It's next to the library.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In this place there is a football stadium.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In this place you can play football.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It opens only in the afternoon at  workdays 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dirty="0" smtClean="0"/>
              <a:t>   It  always opens at </a:t>
            </a:r>
            <a:r>
              <a:rPr lang="en-US" sz="3900" dirty="0"/>
              <a:t>the weekend .</a:t>
            </a:r>
            <a:endParaRPr lang="en-US" sz="3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It's  a free zone to enter but at the restaurant you need to pay your food or drink.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8054975" cy="54006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ubtítol 2"/>
          <p:cNvSpPr>
            <a:spLocks noGrp="1"/>
          </p:cNvSpPr>
          <p:nvPr>
            <p:ph type="subTitle" idx="1"/>
          </p:nvPr>
        </p:nvSpPr>
        <p:spPr>
          <a:xfrm>
            <a:off x="1285875" y="4286250"/>
            <a:ext cx="6357938" cy="1643063"/>
          </a:xfr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/>
          </a:gradFill>
        </p:spPr>
        <p:txBody>
          <a:bodyPr/>
          <a:lstStyle/>
          <a:p>
            <a:r>
              <a:rPr lang="ca-ES" smtClean="0">
                <a:solidFill>
                  <a:schemeClr val="bg1"/>
                </a:solidFill>
              </a:rPr>
              <a:t>It’s in </a:t>
            </a:r>
            <a:r>
              <a:rPr lang="ca-ES" sz="2800" smtClean="0">
                <a:solidFill>
                  <a:schemeClr val="bg1"/>
                </a:solidFill>
              </a:rPr>
              <a:t>the  centre</a:t>
            </a:r>
            <a:r>
              <a:rPr lang="en-US" sz="2800" smtClean="0">
                <a:solidFill>
                  <a:schemeClr val="bg1"/>
                </a:solidFill>
              </a:rPr>
              <a:t> of Montgat.</a:t>
            </a:r>
            <a:endParaRPr lang="ca-ES" smtClean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2846388"/>
            <a:ext cx="44497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3 Rectángulo"/>
          <p:cNvSpPr>
            <a:spLocks noChangeArrowheads="1"/>
          </p:cNvSpPr>
          <p:nvPr/>
        </p:nvSpPr>
        <p:spPr bwMode="auto">
          <a:xfrm>
            <a:off x="3700463" y="3244850"/>
            <a:ext cx="174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Calibri" pitchFamily="34" charset="0"/>
              </a:rPr>
              <a:t>THE TOWN HALL</a:t>
            </a:r>
            <a:endParaRPr lang="ca-ES">
              <a:latin typeface="Calibri" pitchFamily="34" charset="0"/>
            </a:endParaRPr>
          </a:p>
        </p:txBody>
      </p:sp>
      <p:sp>
        <p:nvSpPr>
          <p:cNvPr id="57348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mtClean="0"/>
              <a:t>9.- THE TOWN HALL</a:t>
            </a:r>
            <a:br>
              <a:rPr lang="ca-ES" smtClean="0"/>
            </a:br>
            <a:endParaRPr lang="ca-E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idor de contingut 2"/>
          <p:cNvSpPr>
            <a:spLocks noGrp="1"/>
          </p:cNvSpPr>
          <p:nvPr>
            <p:ph idx="1"/>
          </p:nvPr>
        </p:nvSpPr>
        <p:spPr>
          <a:xfrm>
            <a:off x="357188" y="765175"/>
            <a:ext cx="8229600" cy="5332413"/>
          </a:xfr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/>
          </a:gradFill>
        </p:spPr>
        <p:txBody>
          <a:bodyPr/>
          <a:lstStyle/>
          <a:p>
            <a:r>
              <a:rPr lang="ca-ES" sz="3600" smtClean="0">
                <a:solidFill>
                  <a:schemeClr val="bg1"/>
                </a:solidFill>
              </a:rPr>
              <a:t>There are a lot of rooms.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The Montgat’s Mayor works there.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There is the information office.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You can ask for information.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You can go to see a wedding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It opens at 9 : 00 am and closes at 14 : 00 pm.</a:t>
            </a:r>
          </a:p>
          <a:p>
            <a:r>
              <a:rPr lang="ca-ES" sz="3600" smtClean="0">
                <a:solidFill>
                  <a:schemeClr val="bg1"/>
                </a:solidFill>
              </a:rPr>
              <a:t>The entrance is free.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smtClean="0"/>
          </a:p>
        </p:txBody>
      </p:sp>
      <p:sp>
        <p:nvSpPr>
          <p:cNvPr id="59394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smtClean="0"/>
          </a:p>
        </p:txBody>
      </p:sp>
      <p:pic>
        <p:nvPicPr>
          <p:cNvPr id="59395" name="Picture 2" descr="http://s1.wklcdn.com/image_1/34039/2320583/883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 err="1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Ít</a:t>
            </a:r>
            <a:r>
              <a:rPr lang="ca-ES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is </a:t>
            </a:r>
            <a:r>
              <a:rPr lang="ca-ES" dirty="0" err="1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next</a:t>
            </a:r>
            <a:r>
              <a:rPr lang="ca-ES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to Montgat </a:t>
            </a:r>
            <a:r>
              <a:rPr lang="ca-ES" dirty="0" err="1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beach</a:t>
            </a:r>
            <a:endParaRPr lang="ca-ES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16386" name="Picture 2" descr="http://farm4.static.flickr.com/3111/3214971397_9ee0959c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143125"/>
            <a:ext cx="2540000" cy="1905000"/>
          </a:xfrm>
        </p:spPr>
      </p:pic>
      <p:pic>
        <p:nvPicPr>
          <p:cNvPr id="16387" name="Picture 4" descr="http://farm4.static.flickr.com/3111/3214971397_9ee0959c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2400" b="1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There</a:t>
            </a:r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is a restaurant and a </a:t>
            </a:r>
            <a:r>
              <a:rPr lang="ca-ES" sz="2400" b="1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big</a:t>
            </a:r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ca-ES" sz="2400" b="1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swimming</a:t>
            </a:r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pool</a:t>
            </a:r>
            <a:endParaRPr lang="ca-ES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0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a-ES" smtClean="0"/>
          </a:p>
        </p:txBody>
      </p:sp>
      <p:pic>
        <p:nvPicPr>
          <p:cNvPr id="17411" name="Picture 2" descr="http://www.rippingmag.com/wp-content/uploads/1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45005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ages.trickon.com/sites/default/files/styles/large/public/field/image/010-malamar-wake-park-montgat-barcelona-original.jpg?itok=Te6ZFp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071563"/>
            <a:ext cx="400050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6">
                    <a:lumMod val="75000"/>
                  </a:schemeClr>
                </a:solidFill>
                <a:latin typeface="Ravie" pitchFamily="82" charset="0"/>
              </a:rPr>
              <a:t>ACTIVITIES IN MALAMAR</a:t>
            </a:r>
            <a:endParaRPr lang="ca-ES" dirty="0">
              <a:solidFill>
                <a:schemeClr val="accent6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/>
        </p:nvGraphicFramePr>
        <p:xfrm>
          <a:off x="1571625" y="2214563"/>
          <a:ext cx="6096000" cy="324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82149">
                <a:tc>
                  <a:txBody>
                    <a:bodyPr/>
                    <a:lstStyle/>
                    <a:p>
                      <a:endParaRPr lang="ca-ES" sz="2400" dirty="0" smtClean="0">
                        <a:latin typeface="Cooper Black" pitchFamily="18" charset="0"/>
                      </a:endParaRPr>
                    </a:p>
                    <a:p>
                      <a:pPr algn="l"/>
                      <a:r>
                        <a:rPr lang="ca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oper Black" pitchFamily="18" charset="0"/>
                        </a:rPr>
                        <a:t>                        </a:t>
                      </a:r>
                      <a:r>
                        <a:rPr lang="ca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Lucida Sans" pitchFamily="34" charset="0"/>
                        </a:rPr>
                        <a:t>WAKE BOARD</a:t>
                      </a:r>
                      <a:endParaRPr lang="ca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ooper Black" pitchFamily="18" charset="0"/>
                      </a:endParaRPr>
                    </a:p>
                  </a:txBody>
                  <a:tcPr/>
                </a:tc>
              </a:tr>
              <a:tr h="1082149">
                <a:tc>
                  <a:txBody>
                    <a:bodyPr/>
                    <a:lstStyle/>
                    <a:p>
                      <a:r>
                        <a:rPr lang="ca-ES" dirty="0" smtClean="0"/>
                        <a:t>                     </a:t>
                      </a:r>
                    </a:p>
                    <a:p>
                      <a:pPr algn="l"/>
                      <a:r>
                        <a:rPr lang="ca-ES" dirty="0" smtClean="0"/>
                        <a:t>                                    </a:t>
                      </a:r>
                      <a:r>
                        <a:rPr lang="ca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ucida Sans" pitchFamily="34" charset="0"/>
                        </a:rPr>
                        <a:t>CANOENING</a:t>
                      </a:r>
                      <a:r>
                        <a:rPr lang="ca-ES" dirty="0" smtClean="0"/>
                        <a:t>    </a:t>
                      </a:r>
                      <a:endParaRPr lang="ca-ES" dirty="0"/>
                    </a:p>
                  </a:txBody>
                  <a:tcPr/>
                </a:tc>
              </a:tr>
              <a:tr h="1082149"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r>
                        <a:rPr lang="ca-ES" dirty="0" smtClean="0"/>
                        <a:t>                                     </a:t>
                      </a:r>
                      <a:r>
                        <a:rPr lang="ca-ES" sz="2400" dirty="0" smtClean="0">
                          <a:solidFill>
                            <a:srgbClr val="00B0F0"/>
                          </a:solidFill>
                          <a:latin typeface="Lucida Sans" pitchFamily="34" charset="0"/>
                        </a:rPr>
                        <a:t>WATER SKIING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ctrTitle"/>
          </p:nvPr>
        </p:nvSpPr>
        <p:spPr>
          <a:xfrm>
            <a:off x="714375" y="404813"/>
            <a:ext cx="7772400" cy="2087562"/>
          </a:xfrm>
        </p:spPr>
        <p:txBody>
          <a:bodyPr/>
          <a:lstStyle/>
          <a:p>
            <a:r>
              <a:rPr lang="ca-ES" sz="5400" smtClean="0"/>
              <a:t>2.- TUNNEL AND RAILWAY STATIONS</a:t>
            </a:r>
            <a:br>
              <a:rPr lang="ca-ES" sz="5400" smtClean="0"/>
            </a:br>
            <a:endParaRPr lang="ca-ES" sz="540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75" y="2565400"/>
            <a:ext cx="7429500" cy="37433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Trains arrive every five or ten </a:t>
            </a:r>
            <a:r>
              <a:rPr lang="en-US" sz="4000" dirty="0" smtClean="0">
                <a:solidFill>
                  <a:schemeClr val="tx1"/>
                </a:solidFill>
              </a:rPr>
              <a:t>minutes to </a:t>
            </a:r>
            <a:r>
              <a:rPr lang="en-US" sz="4000" dirty="0" err="1" smtClean="0">
                <a:solidFill>
                  <a:schemeClr val="tx1"/>
                </a:solidFill>
              </a:rPr>
              <a:t>Montgat</a:t>
            </a:r>
            <a:r>
              <a:rPr lang="en-US" sz="4000" dirty="0" smtClean="0">
                <a:solidFill>
                  <a:schemeClr val="tx1"/>
                </a:solidFill>
              </a:rPr>
              <a:t> train station.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The tunnel is the first railway tunnel in Spain.</a:t>
            </a:r>
            <a:endParaRPr lang="en-US" sz="4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Marcador de contenido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en-US" sz="3600" smtClean="0"/>
              <a:t>The tunnel is in Montgat and there are many trains.</a:t>
            </a:r>
          </a:p>
          <a:p>
            <a:endParaRPr lang="en-US" smtClean="0"/>
          </a:p>
          <a:p>
            <a:endParaRPr lang="en-US" smtClean="0"/>
          </a:p>
          <a:p>
            <a:endParaRPr lang="ca-ES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2565400"/>
            <a:ext cx="5638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sz="3600" smtClean="0"/>
              <a:t>The train station  opens at half past six am and closes at twelve o'clock pm.</a:t>
            </a:r>
          </a:p>
          <a:p>
            <a:endParaRPr lang="en-US" smtClean="0"/>
          </a:p>
          <a:p>
            <a:endParaRPr lang="ca-E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60737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1"/>
          </p:nvPr>
        </p:nvSpPr>
        <p:spPr>
          <a:xfrm>
            <a:off x="428625" y="692150"/>
            <a:ext cx="8229600" cy="5548313"/>
          </a:xfrm>
        </p:spPr>
        <p:txBody>
          <a:bodyPr/>
          <a:lstStyle/>
          <a:p>
            <a:r>
              <a:rPr lang="ca-ES" sz="3600" smtClean="0"/>
              <a:t>You can travel to  and around Barcelona</a:t>
            </a:r>
            <a:r>
              <a:rPr lang="ca-ES" smtClean="0"/>
              <a:t>.</a:t>
            </a:r>
          </a:p>
          <a:p>
            <a:endParaRPr lang="ca-ES" smtClean="0"/>
          </a:p>
          <a:p>
            <a:endParaRPr lang="ca-ES" smtClean="0"/>
          </a:p>
          <a:p>
            <a:r>
              <a:rPr lang="ca-ES" smtClean="0"/>
              <a:t>  </a:t>
            </a:r>
          </a:p>
        </p:txBody>
      </p:sp>
      <p:pic>
        <p:nvPicPr>
          <p:cNvPr id="24578" name="Imatge 3" descr="https://upload.wikimedia.org/wikipedia/commons/thumb/3/3c/Aves_en_la_estaci%C3%B3n_de_Barcelona-Francia.jpg/280px-Aves_en_la_estaci%C3%B3n_de_Barcelona-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4762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tge 4" descr="http://2.bp.blogspot.com/-jc99hHvU9f8/UzCEQevfXpI/AAAAAAAAIFo/P49a1jHPoy8/s1600/DSC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86250"/>
            <a:ext cx="428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542</Words>
  <Application>Microsoft Office PowerPoint</Application>
  <PresentationFormat>On-screen Show (4:3)</PresentationFormat>
  <Paragraphs>104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Calibri</vt:lpstr>
      <vt:lpstr>Arial</vt:lpstr>
      <vt:lpstr>Comic Sans MS</vt:lpstr>
      <vt:lpstr>Bodoni MT Poster Compressed</vt:lpstr>
      <vt:lpstr>Bernard MT Condensed</vt:lpstr>
      <vt:lpstr>Century Gothic</vt:lpstr>
      <vt:lpstr>Ravie</vt:lpstr>
      <vt:lpstr>Cooper Black</vt:lpstr>
      <vt:lpstr>Lucida Sans</vt:lpstr>
      <vt:lpstr>Bell MT</vt:lpstr>
      <vt:lpstr>Algerian</vt:lpstr>
      <vt:lpstr>Tema de Office</vt:lpstr>
      <vt:lpstr>MONTGAT  TOURIST GUIDE  </vt:lpstr>
      <vt:lpstr>1.- “MALAMAR”</vt:lpstr>
      <vt:lpstr>Ít is next to Montgat beach</vt:lpstr>
      <vt:lpstr>There is a restaurant and a big swimming pool</vt:lpstr>
      <vt:lpstr>ACTIVITIES IN MALAMAR</vt:lpstr>
      <vt:lpstr>2.- TUNNEL AND RAILWAY STATIONS </vt:lpstr>
      <vt:lpstr>Diapositiva 7</vt:lpstr>
      <vt:lpstr>Diapositiva 8</vt:lpstr>
      <vt:lpstr>Diapositiva 9</vt:lpstr>
      <vt:lpstr>Diapositiva 10</vt:lpstr>
      <vt:lpstr>THE WATCH TOWER (GUAITA)</vt:lpstr>
      <vt:lpstr>Diapositiva 12</vt:lpstr>
      <vt:lpstr>4.- SAINT MARTIN HERMITAGE</vt:lpstr>
      <vt:lpstr> </vt:lpstr>
      <vt:lpstr> </vt:lpstr>
      <vt:lpstr>6.- TURO PARK</vt:lpstr>
      <vt:lpstr>My favourite place is Turo park</vt:lpstr>
      <vt:lpstr>Diapositiva 18</vt:lpstr>
      <vt:lpstr>Diapositiva 19</vt:lpstr>
      <vt:lpstr> 7.- “TIRANT LO BLANC” LIBRARY</vt:lpstr>
      <vt:lpstr>THERE IS...</vt:lpstr>
      <vt:lpstr>YOU CAN DO...</vt:lpstr>
      <vt:lpstr>8.- THE SPORT CENTER</vt:lpstr>
      <vt:lpstr>Diapositiva 24</vt:lpstr>
      <vt:lpstr>Diapositiva 25</vt:lpstr>
      <vt:lpstr>9.- THE TOWN HALL 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“MALAMAR”</dc:title>
  <dc:creator>super</dc:creator>
  <cp:lastModifiedBy>prof</cp:lastModifiedBy>
  <cp:revision>12</cp:revision>
  <dcterms:created xsi:type="dcterms:W3CDTF">2015-10-15T11:13:56Z</dcterms:created>
  <dcterms:modified xsi:type="dcterms:W3CDTF">2016-05-30T11:00:42Z</dcterms:modified>
</cp:coreProperties>
</file>